
<file path=[Content_Types].xml><?xml version="1.0" encoding="utf-8"?>
<Types xmlns="http://schemas.openxmlformats.org/package/2006/content-types"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83" r:id="rId3"/>
    <p:sldId id="286" r:id="rId4"/>
    <p:sldId id="287" r:id="rId5"/>
    <p:sldId id="284" r:id="rId6"/>
    <p:sldId id="269" r:id="rId7"/>
    <p:sldId id="270" r:id="rId8"/>
    <p:sldId id="271" r:id="rId9"/>
    <p:sldId id="26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2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1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3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96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5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6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2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3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9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32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Grace Church, White </a:t>
            </a:r>
            <a:r>
              <a:rPr lang="en-US" sz="7200" dirty="0" smtClean="0"/>
              <a:t>Plains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654" y="426027"/>
            <a:ext cx="57357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Grace Church</a:t>
            </a:r>
          </a:p>
          <a:p>
            <a:r>
              <a:rPr lang="en-US" sz="6000" dirty="0" smtClean="0">
                <a:solidFill>
                  <a:srgbClr val="C00000"/>
                </a:solidFill>
              </a:rPr>
              <a:t>Annual Meeting</a:t>
            </a:r>
          </a:p>
          <a:p>
            <a:r>
              <a:rPr lang="en-US" sz="6000" dirty="0" smtClean="0">
                <a:solidFill>
                  <a:srgbClr val="C00000"/>
                </a:solidFill>
              </a:rPr>
              <a:t>January 31, 2016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40" y="326564"/>
            <a:ext cx="10143901" cy="308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169" y="3519496"/>
            <a:ext cx="5012280" cy="20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34" y="-175801"/>
            <a:ext cx="12252241" cy="65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9" y="-32101"/>
            <a:ext cx="11735101" cy="692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89" y="-221341"/>
            <a:ext cx="11894221" cy="73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22702"/>
              </p:ext>
            </p:extLst>
          </p:nvPr>
        </p:nvGraphicFramePr>
        <p:xfrm>
          <a:off x="872838" y="457202"/>
          <a:ext cx="9488775" cy="5162549"/>
        </p:xfrm>
        <a:graphic>
          <a:graphicData uri="http://schemas.openxmlformats.org/drawingml/2006/table">
            <a:tbl>
              <a:tblPr/>
              <a:tblGrid>
                <a:gridCol w="1391024"/>
                <a:gridCol w="968749"/>
                <a:gridCol w="670673"/>
                <a:gridCol w="883584"/>
                <a:gridCol w="968749"/>
                <a:gridCol w="1096497"/>
                <a:gridCol w="1135530"/>
                <a:gridCol w="99359"/>
                <a:gridCol w="798420"/>
                <a:gridCol w="99359"/>
                <a:gridCol w="1376831"/>
              </a:tblGrid>
              <a:tr h="4865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Grace Church/La Gracia Memorial Walkway Fundraising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50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54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005">
                <a:tc>
                  <a:txBody>
                    <a:bodyPr/>
                    <a:lstStyle/>
                    <a:p>
                      <a:pPr algn="l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0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Stone Style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Donation per donor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donors per stone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donation per stone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Less engraving cost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Less cost to transport stones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Net contribution per stone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 # stones sold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est net contributions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(max 3 lines)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240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4,800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6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Half (max 2 lines)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225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240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7,200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in list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1,140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13,140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0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750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1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795054"/>
              </p:ext>
            </p:extLst>
          </p:nvPr>
        </p:nvGraphicFramePr>
        <p:xfrm>
          <a:off x="1309254" y="332511"/>
          <a:ext cx="8252986" cy="5536479"/>
        </p:xfrm>
        <a:graphic>
          <a:graphicData uri="http://schemas.openxmlformats.org/drawingml/2006/table">
            <a:tbl>
              <a:tblPr/>
              <a:tblGrid>
                <a:gridCol w="465312"/>
                <a:gridCol w="2137917"/>
                <a:gridCol w="1219870"/>
                <a:gridCol w="1421085"/>
                <a:gridCol w="3008802"/>
              </a:tblGrid>
              <a:tr h="2162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80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3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Planned Improvements</a:t>
                      </a: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2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2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2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Sprinkler System*</a:t>
                      </a: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4,250 </a:t>
                      </a: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front bushes</a:t>
                      </a: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2,250 </a:t>
                      </a: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 corner fence</a:t>
                      </a: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900 </a:t>
                      </a: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150th stones</a:t>
                      </a: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500 </a:t>
                      </a: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Cappelli Memorial</a:t>
                      </a: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150 </a:t>
                      </a: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Cappelli engraving reimbusment</a:t>
                      </a: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(150)</a:t>
                      </a: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Paint fence</a:t>
                      </a: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2,000 </a:t>
                      </a: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28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9,900 </a:t>
                      </a: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28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*Already committed  </a:t>
                      </a: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8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0" y="-180971"/>
            <a:ext cx="13355465" cy="642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9" y="429439"/>
            <a:ext cx="11389729" cy="494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4" y="902749"/>
            <a:ext cx="11899517" cy="438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455" y="-124691"/>
            <a:ext cx="12434455" cy="7460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127" y="197427"/>
            <a:ext cx="4977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“And now faith, hope and love abide, these three; but the greatest of these is love.”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1763" y="5143500"/>
            <a:ext cx="5600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Grace Church, White Plains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Annual Meeting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January 31, 2016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21" y="-242464"/>
            <a:ext cx="10406008" cy="7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6" y="119485"/>
            <a:ext cx="10458639" cy="640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" y="379698"/>
            <a:ext cx="11870410" cy="469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446910"/>
              </p:ext>
            </p:extLst>
          </p:nvPr>
        </p:nvGraphicFramePr>
        <p:xfrm>
          <a:off x="1947430" y="-397452"/>
          <a:ext cx="7715250" cy="657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Worksheet" r:id="rId3" imgW="7715164" imgH="6572250" progId="Excel.Sheet.8">
                  <p:embed/>
                </p:oleObj>
              </mc:Choice>
              <mc:Fallback>
                <p:oleObj name="Worksheet" r:id="rId3" imgW="7715164" imgH="6572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7430" y="-397452"/>
                        <a:ext cx="7715250" cy="657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3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132398"/>
              </p:ext>
            </p:extLst>
          </p:nvPr>
        </p:nvGraphicFramePr>
        <p:xfrm>
          <a:off x="2649682" y="30682"/>
          <a:ext cx="6094268" cy="6006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Worksheet" r:id="rId3" imgW="5296072" imgH="5219585" progId="Excel.Sheet.8">
                  <p:embed/>
                </p:oleObj>
              </mc:Choice>
              <mc:Fallback>
                <p:oleObj name="Worksheet" r:id="rId3" imgW="5296072" imgH="52195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9682" y="30682"/>
                        <a:ext cx="6094268" cy="6006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2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032050"/>
              </p:ext>
            </p:extLst>
          </p:nvPr>
        </p:nvGraphicFramePr>
        <p:xfrm>
          <a:off x="2296180" y="249382"/>
          <a:ext cx="6419195" cy="5368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Worksheet" r:id="rId3" imgW="5238836" imgH="4381615" progId="Excel.Sheet.8">
                  <p:embed/>
                </p:oleObj>
              </mc:Choice>
              <mc:Fallback>
                <p:oleObj name="Worksheet" r:id="rId3" imgW="5238836" imgH="4381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6180" y="249382"/>
                        <a:ext cx="6419195" cy="5368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7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49829"/>
              </p:ext>
            </p:extLst>
          </p:nvPr>
        </p:nvGraphicFramePr>
        <p:xfrm>
          <a:off x="1496291" y="86114"/>
          <a:ext cx="7123834" cy="5174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Worksheet" r:id="rId3" imgW="5048164" imgH="3667240" progId="Excel.Sheet.8">
                  <p:embed/>
                </p:oleObj>
              </mc:Choice>
              <mc:Fallback>
                <p:oleObj name="Worksheet" r:id="rId3" imgW="5048164" imgH="36672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6291" y="86114"/>
                        <a:ext cx="7123834" cy="5174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5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628774"/>
              </p:ext>
            </p:extLst>
          </p:nvPr>
        </p:nvGraphicFramePr>
        <p:xfrm>
          <a:off x="1849581" y="99795"/>
          <a:ext cx="6276109" cy="6139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Worksheet" r:id="rId3" imgW="5105400" imgH="8277110" progId="Excel.Sheet.8">
                  <p:embed/>
                </p:oleObj>
              </mc:Choice>
              <mc:Fallback>
                <p:oleObj name="Worksheet" r:id="rId3" imgW="5105400" imgH="82771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9581" y="99795"/>
                        <a:ext cx="6276109" cy="6139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0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4625</TotalTime>
  <Words>221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Retrospect</vt:lpstr>
      <vt:lpstr>Worksheet</vt:lpstr>
      <vt:lpstr>Grace Church, White Plains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church</dc:title>
  <dc:creator>Michael Heffner</dc:creator>
  <cp:lastModifiedBy>Michael Heffner</cp:lastModifiedBy>
  <cp:revision>24</cp:revision>
  <dcterms:created xsi:type="dcterms:W3CDTF">2015-12-28T16:51:07Z</dcterms:created>
  <dcterms:modified xsi:type="dcterms:W3CDTF">2016-01-30T22:11:09Z</dcterms:modified>
</cp:coreProperties>
</file>